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0"/>
    <p:restoredTop sz="95179"/>
  </p:normalViewPr>
  <p:slideViewPr>
    <p:cSldViewPr snapToGrid="0" snapToObjects="1">
      <p:cViewPr>
        <p:scale>
          <a:sx n="42" d="100"/>
          <a:sy n="42" d="100"/>
        </p:scale>
        <p:origin x="3288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6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E33DBE6-AE71-A046-86D6-2DE7B3FF8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E404260-A5B1-8045-97F5-7696E7736A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06-10-24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55032843-3CF5-F84C-B597-430F553C7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4E7DEB5-CBBB-004C-9569-98092BFA1E6A}"/>
              </a:ext>
            </a:extLst>
          </p:cNvPr>
          <p:cNvSpPr/>
          <p:nvPr/>
        </p:nvSpPr>
        <p:spPr>
          <a:xfrm>
            <a:off x="2351492" y="5457378"/>
            <a:ext cx="566497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803071" y="1515363"/>
            <a:ext cx="2288960" cy="400110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662020" y="2037537"/>
            <a:ext cx="52565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4FB3518-116B-5C41-8F5F-CDD56CE72C15}"/>
              </a:ext>
            </a:extLst>
          </p:cNvPr>
          <p:cNvSpPr txBox="1"/>
          <p:nvPr/>
        </p:nvSpPr>
        <p:spPr>
          <a:xfrm>
            <a:off x="1972951" y="3749333"/>
            <a:ext cx="4746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>
                <a:solidFill>
                  <a:schemeClr val="bg1"/>
                </a:solidFill>
              </a:rPr>
              <a:t>ANTOFAGASTA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49" y="12498875"/>
            <a:ext cx="9725463" cy="2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0D0A652-9E54-CA49-A19B-5845C3B219F9}"/>
              </a:ext>
            </a:extLst>
          </p:cNvPr>
          <p:cNvSpPr/>
          <p:nvPr/>
        </p:nvSpPr>
        <p:spPr>
          <a:xfrm>
            <a:off x="2159601" y="11538227"/>
            <a:ext cx="5585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478</TotalTime>
  <Words>19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19</cp:revision>
  <dcterms:created xsi:type="dcterms:W3CDTF">2024-09-30T18:42:26Z</dcterms:created>
  <dcterms:modified xsi:type="dcterms:W3CDTF">2024-10-07T00:02:39Z</dcterms:modified>
</cp:coreProperties>
</file>